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8" r:id="rId6"/>
    <p:sldId id="259" r:id="rId7"/>
    <p:sldId id="262" r:id="rId8"/>
    <p:sldId id="263" r:id="rId9"/>
    <p:sldId id="265" r:id="rId10"/>
    <p:sldId id="264" r:id="rId11"/>
    <p:sldId id="267" r:id="rId12"/>
    <p:sldId id="278" r:id="rId13"/>
    <p:sldId id="269" r:id="rId1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intha Westerink" userId="c1c74fd5-67fa-43d8-8063-0adb3063a5fc" providerId="ADAL" clId="{D577E99E-DCAE-4640-AFDF-504F152EE787}"/>
    <pc:docChg chg="custSel delSld modSld">
      <pc:chgData name="Jacintha Westerink" userId="c1c74fd5-67fa-43d8-8063-0adb3063a5fc" providerId="ADAL" clId="{D577E99E-DCAE-4640-AFDF-504F152EE787}" dt="2020-05-23T20:17:54.815" v="11" actId="2696"/>
      <pc:docMkLst>
        <pc:docMk/>
      </pc:docMkLst>
      <pc:sldChg chg="modSp mod">
        <pc:chgData name="Jacintha Westerink" userId="c1c74fd5-67fa-43d8-8063-0adb3063a5fc" providerId="ADAL" clId="{D577E99E-DCAE-4640-AFDF-504F152EE787}" dt="2020-05-23T20:16:59.044" v="0" actId="6549"/>
        <pc:sldMkLst>
          <pc:docMk/>
          <pc:sldMk cId="2422223637" sldId="256"/>
        </pc:sldMkLst>
        <pc:spChg chg="mod">
          <ac:chgData name="Jacintha Westerink" userId="c1c74fd5-67fa-43d8-8063-0adb3063a5fc" providerId="ADAL" clId="{D577E99E-DCAE-4640-AFDF-504F152EE787}" dt="2020-05-23T20:16:59.044" v="0" actId="6549"/>
          <ac:spMkLst>
            <pc:docMk/>
            <pc:sldMk cId="2422223637" sldId="256"/>
            <ac:spMk id="3" creationId="{00000000-0000-0000-0000-000000000000}"/>
          </ac:spMkLst>
        </pc:spChg>
      </pc:sldChg>
      <pc:sldChg chg="modSp mod">
        <pc:chgData name="Jacintha Westerink" userId="c1c74fd5-67fa-43d8-8063-0adb3063a5fc" providerId="ADAL" clId="{D577E99E-DCAE-4640-AFDF-504F152EE787}" dt="2020-05-23T20:17:04.475" v="1" actId="6549"/>
        <pc:sldMkLst>
          <pc:docMk/>
          <pc:sldMk cId="252601696" sldId="258"/>
        </pc:sldMkLst>
        <pc:spChg chg="mod">
          <ac:chgData name="Jacintha Westerink" userId="c1c74fd5-67fa-43d8-8063-0adb3063a5fc" providerId="ADAL" clId="{D577E99E-DCAE-4640-AFDF-504F152EE787}" dt="2020-05-23T20:17:04.475" v="1" actId="6549"/>
          <ac:spMkLst>
            <pc:docMk/>
            <pc:sldMk cId="252601696" sldId="258"/>
            <ac:spMk id="2" creationId="{00000000-0000-0000-0000-000000000000}"/>
          </ac:spMkLst>
        </pc:spChg>
      </pc:sldChg>
      <pc:sldChg chg="modSp mod">
        <pc:chgData name="Jacintha Westerink" userId="c1c74fd5-67fa-43d8-8063-0adb3063a5fc" providerId="ADAL" clId="{D577E99E-DCAE-4640-AFDF-504F152EE787}" dt="2020-05-23T20:17:07.901" v="2" actId="6549"/>
        <pc:sldMkLst>
          <pc:docMk/>
          <pc:sldMk cId="781046069" sldId="259"/>
        </pc:sldMkLst>
        <pc:spChg chg="mod">
          <ac:chgData name="Jacintha Westerink" userId="c1c74fd5-67fa-43d8-8063-0adb3063a5fc" providerId="ADAL" clId="{D577E99E-DCAE-4640-AFDF-504F152EE787}" dt="2020-05-23T20:17:07.901" v="2" actId="6549"/>
          <ac:spMkLst>
            <pc:docMk/>
            <pc:sldMk cId="781046069" sldId="259"/>
            <ac:spMk id="2" creationId="{00000000-0000-0000-0000-000000000000}"/>
          </ac:spMkLst>
        </pc:spChg>
      </pc:sldChg>
      <pc:sldChg chg="modSp mod">
        <pc:chgData name="Jacintha Westerink" userId="c1c74fd5-67fa-43d8-8063-0adb3063a5fc" providerId="ADAL" clId="{D577E99E-DCAE-4640-AFDF-504F152EE787}" dt="2020-05-23T20:17:12.819" v="3" actId="6549"/>
        <pc:sldMkLst>
          <pc:docMk/>
          <pc:sldMk cId="3931786606" sldId="262"/>
        </pc:sldMkLst>
        <pc:spChg chg="mod">
          <ac:chgData name="Jacintha Westerink" userId="c1c74fd5-67fa-43d8-8063-0adb3063a5fc" providerId="ADAL" clId="{D577E99E-DCAE-4640-AFDF-504F152EE787}" dt="2020-05-23T20:17:12.819" v="3" actId="6549"/>
          <ac:spMkLst>
            <pc:docMk/>
            <pc:sldMk cId="3931786606" sldId="262"/>
            <ac:spMk id="2" creationId="{00000000-0000-0000-0000-000000000000}"/>
          </ac:spMkLst>
        </pc:spChg>
      </pc:sldChg>
      <pc:sldChg chg="modSp mod">
        <pc:chgData name="Jacintha Westerink" userId="c1c74fd5-67fa-43d8-8063-0adb3063a5fc" providerId="ADAL" clId="{D577E99E-DCAE-4640-AFDF-504F152EE787}" dt="2020-05-23T20:17:18.407" v="4" actId="6549"/>
        <pc:sldMkLst>
          <pc:docMk/>
          <pc:sldMk cId="426876740" sldId="263"/>
        </pc:sldMkLst>
        <pc:spChg chg="mod">
          <ac:chgData name="Jacintha Westerink" userId="c1c74fd5-67fa-43d8-8063-0adb3063a5fc" providerId="ADAL" clId="{D577E99E-DCAE-4640-AFDF-504F152EE787}" dt="2020-05-23T20:17:18.407" v="4" actId="6549"/>
          <ac:spMkLst>
            <pc:docMk/>
            <pc:sldMk cId="426876740" sldId="263"/>
            <ac:spMk id="2" creationId="{00000000-0000-0000-0000-000000000000}"/>
          </ac:spMkLst>
        </pc:spChg>
      </pc:sldChg>
      <pc:sldChg chg="modSp mod">
        <pc:chgData name="Jacintha Westerink" userId="c1c74fd5-67fa-43d8-8063-0adb3063a5fc" providerId="ADAL" clId="{D577E99E-DCAE-4640-AFDF-504F152EE787}" dt="2020-05-23T20:17:28.064" v="6" actId="6549"/>
        <pc:sldMkLst>
          <pc:docMk/>
          <pc:sldMk cId="2276456396" sldId="264"/>
        </pc:sldMkLst>
        <pc:spChg chg="mod">
          <ac:chgData name="Jacintha Westerink" userId="c1c74fd5-67fa-43d8-8063-0adb3063a5fc" providerId="ADAL" clId="{D577E99E-DCAE-4640-AFDF-504F152EE787}" dt="2020-05-23T20:17:28.064" v="6" actId="6549"/>
          <ac:spMkLst>
            <pc:docMk/>
            <pc:sldMk cId="2276456396" sldId="264"/>
            <ac:spMk id="2" creationId="{00000000-0000-0000-0000-000000000000}"/>
          </ac:spMkLst>
        </pc:spChg>
      </pc:sldChg>
      <pc:sldChg chg="modSp mod">
        <pc:chgData name="Jacintha Westerink" userId="c1c74fd5-67fa-43d8-8063-0adb3063a5fc" providerId="ADAL" clId="{D577E99E-DCAE-4640-AFDF-504F152EE787}" dt="2020-05-23T20:17:23.179" v="5" actId="6549"/>
        <pc:sldMkLst>
          <pc:docMk/>
          <pc:sldMk cId="2328974826" sldId="265"/>
        </pc:sldMkLst>
        <pc:spChg chg="mod">
          <ac:chgData name="Jacintha Westerink" userId="c1c74fd5-67fa-43d8-8063-0adb3063a5fc" providerId="ADAL" clId="{D577E99E-DCAE-4640-AFDF-504F152EE787}" dt="2020-05-23T20:17:23.179" v="5" actId="6549"/>
          <ac:spMkLst>
            <pc:docMk/>
            <pc:sldMk cId="2328974826" sldId="265"/>
            <ac:spMk id="2" creationId="{00000000-0000-0000-0000-000000000000}"/>
          </ac:spMkLst>
        </pc:spChg>
      </pc:sldChg>
      <pc:sldChg chg="modSp mod">
        <pc:chgData name="Jacintha Westerink" userId="c1c74fd5-67fa-43d8-8063-0adb3063a5fc" providerId="ADAL" clId="{D577E99E-DCAE-4640-AFDF-504F152EE787}" dt="2020-05-23T20:17:34.303" v="8" actId="27636"/>
        <pc:sldMkLst>
          <pc:docMk/>
          <pc:sldMk cId="74878392" sldId="267"/>
        </pc:sldMkLst>
        <pc:spChg chg="mod">
          <ac:chgData name="Jacintha Westerink" userId="c1c74fd5-67fa-43d8-8063-0adb3063a5fc" providerId="ADAL" clId="{D577E99E-DCAE-4640-AFDF-504F152EE787}" dt="2020-05-23T20:17:34.303" v="8" actId="27636"/>
          <ac:spMkLst>
            <pc:docMk/>
            <pc:sldMk cId="74878392" sldId="267"/>
            <ac:spMk id="2" creationId="{00000000-0000-0000-0000-000000000000}"/>
          </ac:spMkLst>
        </pc:spChg>
      </pc:sldChg>
      <pc:sldChg chg="modSp mod">
        <pc:chgData name="Jacintha Westerink" userId="c1c74fd5-67fa-43d8-8063-0adb3063a5fc" providerId="ADAL" clId="{D577E99E-DCAE-4640-AFDF-504F152EE787}" dt="2020-05-23T20:17:44.628" v="10" actId="6549"/>
        <pc:sldMkLst>
          <pc:docMk/>
          <pc:sldMk cId="499333524" sldId="269"/>
        </pc:sldMkLst>
        <pc:spChg chg="mod">
          <ac:chgData name="Jacintha Westerink" userId="c1c74fd5-67fa-43d8-8063-0adb3063a5fc" providerId="ADAL" clId="{D577E99E-DCAE-4640-AFDF-504F152EE787}" dt="2020-05-23T20:17:44.628" v="10" actId="6549"/>
          <ac:spMkLst>
            <pc:docMk/>
            <pc:sldMk cId="499333524" sldId="269"/>
            <ac:spMk id="2" creationId="{00000000-0000-0000-0000-000000000000}"/>
          </ac:spMkLst>
        </pc:spChg>
      </pc:sldChg>
      <pc:sldChg chg="modSp mod">
        <pc:chgData name="Jacintha Westerink" userId="c1c74fd5-67fa-43d8-8063-0adb3063a5fc" providerId="ADAL" clId="{D577E99E-DCAE-4640-AFDF-504F152EE787}" dt="2020-05-23T20:17:39.329" v="9" actId="6549"/>
        <pc:sldMkLst>
          <pc:docMk/>
          <pc:sldMk cId="174168789" sldId="278"/>
        </pc:sldMkLst>
        <pc:spChg chg="mod">
          <ac:chgData name="Jacintha Westerink" userId="c1c74fd5-67fa-43d8-8063-0adb3063a5fc" providerId="ADAL" clId="{D577E99E-DCAE-4640-AFDF-504F152EE787}" dt="2020-05-23T20:17:39.329" v="9" actId="6549"/>
          <ac:spMkLst>
            <pc:docMk/>
            <pc:sldMk cId="174168789" sldId="278"/>
            <ac:spMk id="2" creationId="{00000000-0000-0000-0000-000000000000}"/>
          </ac:spMkLst>
        </pc:spChg>
      </pc:sldChg>
      <pc:sldChg chg="del">
        <pc:chgData name="Jacintha Westerink" userId="c1c74fd5-67fa-43d8-8063-0adb3063a5fc" providerId="ADAL" clId="{D577E99E-DCAE-4640-AFDF-504F152EE787}" dt="2020-05-23T20:17:54.815" v="11" actId="2696"/>
        <pc:sldMkLst>
          <pc:docMk/>
          <pc:sldMk cId="2494375942" sldId="279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BBF6-5A82-40B7-A867-8E7F1F1AB4C8}" type="datetimeFigureOut">
              <a:rPr lang="nl-NL" smtClean="0"/>
              <a:t>23-5-2020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2F18-BA01-429F-A28B-CEF6B9F953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7317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BBF6-5A82-40B7-A867-8E7F1F1AB4C8}" type="datetimeFigureOut">
              <a:rPr lang="nl-NL" smtClean="0"/>
              <a:t>23-5-2020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2F18-BA01-429F-A28B-CEF6B9F953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0194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BBF6-5A82-40B7-A867-8E7F1F1AB4C8}" type="datetimeFigureOut">
              <a:rPr lang="nl-NL" smtClean="0"/>
              <a:t>23-5-2020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2F18-BA01-429F-A28B-CEF6B9F953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5125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BBF6-5A82-40B7-A867-8E7F1F1AB4C8}" type="datetimeFigureOut">
              <a:rPr lang="nl-NL" smtClean="0"/>
              <a:t>23-5-2020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2F18-BA01-429F-A28B-CEF6B9F953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998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BBF6-5A82-40B7-A867-8E7F1F1AB4C8}" type="datetimeFigureOut">
              <a:rPr lang="nl-NL" smtClean="0"/>
              <a:t>23-5-2020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2F18-BA01-429F-A28B-CEF6B9F953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5531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BBF6-5A82-40B7-A867-8E7F1F1AB4C8}" type="datetimeFigureOut">
              <a:rPr lang="nl-NL" smtClean="0"/>
              <a:t>23-5-2020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2F18-BA01-429F-A28B-CEF6B9F953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5686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BBF6-5A82-40B7-A867-8E7F1F1AB4C8}" type="datetimeFigureOut">
              <a:rPr lang="nl-NL" smtClean="0"/>
              <a:t>23-5-2020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2F18-BA01-429F-A28B-CEF6B9F953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3085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BBF6-5A82-40B7-A867-8E7F1F1AB4C8}" type="datetimeFigureOut">
              <a:rPr lang="nl-NL" smtClean="0"/>
              <a:t>23-5-2020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2F18-BA01-429F-A28B-CEF6B9F953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731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BBF6-5A82-40B7-A867-8E7F1F1AB4C8}" type="datetimeFigureOut">
              <a:rPr lang="nl-NL" smtClean="0"/>
              <a:t>23-5-2020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2F18-BA01-429F-A28B-CEF6B9F953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8035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BBF6-5A82-40B7-A867-8E7F1F1AB4C8}" type="datetimeFigureOut">
              <a:rPr lang="nl-NL" smtClean="0"/>
              <a:t>23-5-2020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2F18-BA01-429F-A28B-CEF6B9F953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2008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BBF6-5A82-40B7-A867-8E7F1F1AB4C8}" type="datetimeFigureOut">
              <a:rPr lang="nl-NL" smtClean="0"/>
              <a:t>23-5-2020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2F18-BA01-429F-A28B-CEF6B9F953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0412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6BBF6-5A82-40B7-A867-8E7F1F1AB4C8}" type="datetimeFigureOut">
              <a:rPr lang="nl-NL" smtClean="0"/>
              <a:t>23-5-2020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092F18-BA01-429F-A28B-CEF6B9F953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9718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Plantenkennis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IBS SRT</a:t>
            </a:r>
          </a:p>
          <a:p>
            <a:r>
              <a:rPr lang="nl-NL" dirty="0"/>
              <a:t>Oefentoets 2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22223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nl-NL" dirty="0"/>
            </a:br>
            <a:r>
              <a:rPr lang="nl-NL" sz="2800" dirty="0">
                <a:solidFill>
                  <a:prstClr val="black"/>
                </a:solidFill>
              </a:rPr>
              <a:t>9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62412" y="1337127"/>
            <a:ext cx="6529588" cy="552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333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nl-NL" dirty="0"/>
            </a:br>
            <a:r>
              <a:rPr lang="nl-NL" sz="2000" dirty="0"/>
              <a:t>1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378" y="1690688"/>
            <a:ext cx="4494976" cy="2973797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1184" y="1235594"/>
            <a:ext cx="2877484" cy="4258011"/>
          </a:xfrm>
          <a:prstGeom prst="rect">
            <a:avLst/>
          </a:prstGeom>
        </p:spPr>
      </p:pic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432570" y="2506662"/>
            <a:ext cx="326341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01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dirty="0">
                <a:solidFill>
                  <a:prstClr val="black"/>
                </a:solidFill>
              </a:rPr>
              <a:t>2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163904"/>
            <a:ext cx="4971245" cy="562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046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dirty="0">
                <a:solidFill>
                  <a:prstClr val="black"/>
                </a:solidFill>
              </a:rPr>
              <a:t>3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2270" y="1508027"/>
            <a:ext cx="3395574" cy="3395667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/>
          <a:srcRect l="1528" t="13571" r="-1528" b="4543"/>
          <a:stretch/>
        </p:blipFill>
        <p:spPr>
          <a:xfrm>
            <a:off x="6663593" y="1508027"/>
            <a:ext cx="4214458" cy="510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786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nl-NL" dirty="0"/>
            </a:br>
            <a:r>
              <a:rPr lang="nl-NL" sz="2800" dirty="0">
                <a:solidFill>
                  <a:prstClr val="black"/>
                </a:solidFill>
              </a:rPr>
              <a:t>4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87866" y="1446202"/>
            <a:ext cx="3884181" cy="517904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8629" y="1446202"/>
            <a:ext cx="3985457" cy="350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76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nl-NL" dirty="0"/>
            </a:br>
            <a:br>
              <a:rPr lang="nl-NL" dirty="0"/>
            </a:br>
            <a:r>
              <a:rPr lang="nl-NL" sz="2800" dirty="0">
                <a:solidFill>
                  <a:prstClr val="black"/>
                </a:solidFill>
              </a:rPr>
              <a:t>5</a:t>
            </a:r>
            <a:br>
              <a:rPr lang="nl-NL" dirty="0"/>
            </a:br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02221" y="1254874"/>
            <a:ext cx="7470834" cy="560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974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nl-NL" dirty="0"/>
            </a:br>
            <a:r>
              <a:rPr lang="nl-NL" sz="2800" dirty="0">
                <a:solidFill>
                  <a:prstClr val="black"/>
                </a:solidFill>
              </a:rPr>
              <a:t>6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06761" y="639202"/>
            <a:ext cx="8385239" cy="604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456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89733" y="-86748"/>
            <a:ext cx="8102267" cy="5761491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04BB88ED-BC23-4780-ABB1-7466ACB7C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321" y="1750177"/>
            <a:ext cx="2400300" cy="2390775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FC649F32-7040-4535-B795-DA987E3F99E3}"/>
              </a:ext>
            </a:extLst>
          </p:cNvPr>
          <p:cNvSpPr/>
          <p:nvPr/>
        </p:nvSpPr>
        <p:spPr>
          <a:xfrm>
            <a:off x="4032805" y="0"/>
            <a:ext cx="4035092" cy="2408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nl-NL" dirty="0"/>
            </a:br>
            <a:r>
              <a:rPr lang="nl-NL" sz="2800" dirty="0">
                <a:solidFill>
                  <a:prstClr val="black"/>
                </a:solidFill>
              </a:rPr>
              <a:t>7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4878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9588" y="1350309"/>
            <a:ext cx="3619500" cy="3619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nl-NL" dirty="0"/>
            </a:br>
            <a:br>
              <a:rPr lang="nl-NL" sz="3600" dirty="0"/>
            </a:br>
            <a:r>
              <a:rPr lang="nl-NL" sz="3100" dirty="0"/>
              <a:t>8</a:t>
            </a:r>
            <a:br>
              <a:rPr lang="nl-NL" sz="3600" dirty="0"/>
            </a:br>
            <a:endParaRPr lang="nl-NL" sz="3600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5375" y="1869840"/>
            <a:ext cx="2381250" cy="238125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7780" y="1869840"/>
            <a:ext cx="304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6878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EA5EE79F43864A90BE0CFA6E3ECA81" ma:contentTypeVersion="11" ma:contentTypeDescription="Een nieuw document maken." ma:contentTypeScope="" ma:versionID="28600a708908554c2a858bae75230817">
  <xsd:schema xmlns:xsd="http://www.w3.org/2001/XMLSchema" xmlns:xs="http://www.w3.org/2001/XMLSchema" xmlns:p="http://schemas.microsoft.com/office/2006/metadata/properties" xmlns:ns3="58d65de2-08cf-4d08-b0ec-b5bd27343083" xmlns:ns4="d3693f36-3fda-414f-b672-ef748a2c0837" targetNamespace="http://schemas.microsoft.com/office/2006/metadata/properties" ma:root="true" ma:fieldsID="4b55344493d2d49b91d0ba3cef6c4c5e" ns3:_="" ns4:_="">
    <xsd:import namespace="58d65de2-08cf-4d08-b0ec-b5bd27343083"/>
    <xsd:import namespace="d3693f36-3fda-414f-b672-ef748a2c083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d65de2-08cf-4d08-b0ec-b5bd273430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693f36-3fda-414f-b672-ef748a2c083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7D050A2-C748-4C13-BEF8-B87C2FA2978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0F8ACF2-A9DC-4505-BA59-957646BE4A1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8d65de2-08cf-4d08-b0ec-b5bd27343083"/>
    <ds:schemaRef ds:uri="d3693f36-3fda-414f-b672-ef748a2c08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F610DE3-C998-47BA-86A5-2D7615030BAA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25</Words>
  <Application>Microsoft Office PowerPoint</Application>
  <PresentationFormat>Breedbeeld</PresentationFormat>
  <Paragraphs>12</Paragraphs>
  <Slides>10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Kantoorthema</vt:lpstr>
      <vt:lpstr>Plantenkennis</vt:lpstr>
      <vt:lpstr> 1</vt:lpstr>
      <vt:lpstr>2</vt:lpstr>
      <vt:lpstr>3</vt:lpstr>
      <vt:lpstr> 4</vt:lpstr>
      <vt:lpstr>  5 </vt:lpstr>
      <vt:lpstr> 6</vt:lpstr>
      <vt:lpstr> 7</vt:lpstr>
      <vt:lpstr>  8 </vt:lpstr>
      <vt:lpstr> 9</vt:lpstr>
    </vt:vector>
  </TitlesOfParts>
  <Company>Helicon Opleidingen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Plantenkennis</dc:title>
  <dc:creator>Jacqueline de Wit</dc:creator>
  <cp:lastModifiedBy>Jacintha Westerink</cp:lastModifiedBy>
  <cp:revision>20</cp:revision>
  <dcterms:created xsi:type="dcterms:W3CDTF">2016-08-18T07:32:49Z</dcterms:created>
  <dcterms:modified xsi:type="dcterms:W3CDTF">2020-05-23T20:17:55Z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0x010100E5EA5EE79F43864A90BE0CFA6E3ECA81</vt:lpwstr>
  </property>
</Properties>
</file>